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7315200" cy="7315200"/>
  <p:notesSz cx="6858000" cy="9144000"/>
  <p:embeddedFontLst>
    <p:embeddedFont>
      <p:font typeface="Caveat Brush" charset="1" panose="00000000000000000000"/>
      <p:regular r:id="rId17"/>
    </p:embeddedFont>
    <p:embeddedFont>
      <p:font typeface="Open Sans Bold" charset="1" panose="020B0806030504020204"/>
      <p:regular r:id="rId18"/>
    </p:embeddedFont>
    <p:embeddedFont>
      <p:font typeface="Intro Rust" charset="1" panose="0000050000000000000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315844"/>
            <a:ext cx="7315200" cy="7315200"/>
          </a:xfrm>
          <a:custGeom>
            <a:avLst/>
            <a:gdLst/>
            <a:ahLst/>
            <a:cxnLst/>
            <a:rect r="r" b="b" t="t" l="l"/>
            <a:pathLst>
              <a:path h="7315200" w="7315200">
                <a:moveTo>
                  <a:pt x="0" y="0"/>
                </a:moveTo>
                <a:lnTo>
                  <a:pt x="7315200" y="0"/>
                </a:lnTo>
                <a:lnTo>
                  <a:pt x="73152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8304" y="1807247"/>
            <a:ext cx="4776433" cy="4776433"/>
          </a:xfrm>
          <a:custGeom>
            <a:avLst/>
            <a:gdLst/>
            <a:ahLst/>
            <a:cxnLst/>
            <a:rect r="r" b="b" t="t" l="l"/>
            <a:pathLst>
              <a:path h="4776433" w="4776433">
                <a:moveTo>
                  <a:pt x="0" y="0"/>
                </a:moveTo>
                <a:lnTo>
                  <a:pt x="4776433" y="0"/>
                </a:lnTo>
                <a:lnTo>
                  <a:pt x="4776433" y="4776433"/>
                </a:lnTo>
                <a:lnTo>
                  <a:pt x="0" y="47764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688063" y="246323"/>
            <a:ext cx="2627137" cy="2627137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3" t="-13" r="-13" b="-13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584849"/>
            <a:ext cx="2444794" cy="2444794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482438" y="5632811"/>
            <a:ext cx="6350324" cy="1366545"/>
          </a:xfrm>
          <a:custGeom>
            <a:avLst/>
            <a:gdLst/>
            <a:ahLst/>
            <a:cxnLst/>
            <a:rect r="r" b="b" t="t" l="l"/>
            <a:pathLst>
              <a:path h="1366545" w="6350324">
                <a:moveTo>
                  <a:pt x="0" y="0"/>
                </a:moveTo>
                <a:lnTo>
                  <a:pt x="6350324" y="0"/>
                </a:lnTo>
                <a:lnTo>
                  <a:pt x="6350324" y="1366545"/>
                </a:lnTo>
                <a:lnTo>
                  <a:pt x="0" y="13665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857" t="0" r="-21857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73935">
            <a:off x="-179170" y="6034866"/>
            <a:ext cx="3032596" cy="5291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3"/>
              </a:lnSpc>
            </a:pPr>
            <a:r>
              <a:rPr lang="en-US" sz="4925">
                <a:solidFill>
                  <a:srgbClr val="000000"/>
                </a:solidFill>
                <a:latin typeface="Caveat Brush"/>
                <a:ea typeface="Caveat Brush"/>
                <a:cs typeface="Caveat Brush"/>
                <a:sym typeface="Caveat Brush"/>
              </a:rPr>
              <a:t>O</a:t>
            </a:r>
          </a:p>
        </p:txBody>
      </p:sp>
      <p:sp>
        <p:nvSpPr>
          <p:cNvPr name="TextBox 10" id="10"/>
          <p:cNvSpPr txBox="true"/>
          <p:nvPr/>
        </p:nvSpPr>
        <p:spPr>
          <a:xfrm rot="-244913">
            <a:off x="1192476" y="6171520"/>
            <a:ext cx="3032596" cy="644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0"/>
              </a:lnSpc>
            </a:pPr>
            <a:r>
              <a:rPr lang="en-US" sz="5000">
                <a:solidFill>
                  <a:srgbClr val="000000"/>
                </a:solidFill>
                <a:latin typeface="Caveat Brush"/>
                <a:ea typeface="Caveat Brush"/>
                <a:cs typeface="Caveat Brush"/>
                <a:sym typeface="Caveat Brush"/>
              </a:rPr>
              <a:t>FILHO</a:t>
            </a:r>
          </a:p>
        </p:txBody>
      </p:sp>
      <p:sp>
        <p:nvSpPr>
          <p:cNvPr name="TextBox 11" id="11"/>
          <p:cNvSpPr txBox="true"/>
          <p:nvPr/>
        </p:nvSpPr>
        <p:spPr>
          <a:xfrm rot="359100">
            <a:off x="3682937" y="6171353"/>
            <a:ext cx="3032596" cy="644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0"/>
              </a:lnSpc>
            </a:pPr>
            <a:r>
              <a:rPr lang="en-US" sz="5000">
                <a:solidFill>
                  <a:srgbClr val="000000"/>
                </a:solidFill>
                <a:latin typeface="Caveat Brush"/>
                <a:ea typeface="Caveat Brush"/>
                <a:cs typeface="Caveat Brush"/>
                <a:sym typeface="Caveat Brush"/>
              </a:rPr>
              <a:t>PRÓDIGO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315200" cy="7315200"/>
          </a:xfrm>
          <a:custGeom>
            <a:avLst/>
            <a:gdLst/>
            <a:ahLst/>
            <a:cxnLst/>
            <a:rect r="r" b="b" t="t" l="l"/>
            <a:pathLst>
              <a:path h="7315200" w="7315200">
                <a:moveTo>
                  <a:pt x="0" y="0"/>
                </a:moveTo>
                <a:lnTo>
                  <a:pt x="7315200" y="0"/>
                </a:lnTo>
                <a:lnTo>
                  <a:pt x="73152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97156" y="2853181"/>
            <a:ext cx="5686524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Versículo para memorizar!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315200" cy="7315200"/>
          </a:xfrm>
          <a:custGeom>
            <a:avLst/>
            <a:gdLst/>
            <a:ahLst/>
            <a:cxnLst/>
            <a:rect r="r" b="b" t="t" l="l"/>
            <a:pathLst>
              <a:path h="7315200" w="7315200">
                <a:moveTo>
                  <a:pt x="0" y="0"/>
                </a:moveTo>
                <a:lnTo>
                  <a:pt x="7315200" y="0"/>
                </a:lnTo>
                <a:lnTo>
                  <a:pt x="73152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7315200" cy="7315200"/>
          </a:xfrm>
          <a:custGeom>
            <a:avLst/>
            <a:gdLst/>
            <a:ahLst/>
            <a:cxnLst/>
            <a:rect r="r" b="b" t="t" l="l"/>
            <a:pathLst>
              <a:path h="7315200" w="7315200">
                <a:moveTo>
                  <a:pt x="0" y="0"/>
                </a:moveTo>
                <a:lnTo>
                  <a:pt x="7315200" y="0"/>
                </a:lnTo>
                <a:lnTo>
                  <a:pt x="73152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61100" y="382900"/>
            <a:ext cx="6438949" cy="6530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65"/>
              </a:lnSpc>
              <a:spcBef>
                <a:spcPct val="0"/>
              </a:spcBef>
            </a:pPr>
            <a:r>
              <a:rPr lang="en-US" sz="4687">
                <a:solidFill>
                  <a:srgbClr val="000000"/>
                </a:solidFill>
                <a:latin typeface="Intro Rust"/>
                <a:ea typeface="Intro Rust"/>
                <a:cs typeface="Intro Rust"/>
                <a:sym typeface="Intro Rust"/>
              </a:rPr>
              <a:t>Mas era justo alegrarmo-nos e regozijarmo-nos, porque este teu irmão estava morto e reviveu, tinha-se perdido e foi achado." Lucas 15.32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311672">
            <a:off x="625551" y="1404531"/>
            <a:ext cx="3335516" cy="780109"/>
          </a:xfrm>
          <a:prstGeom prst="rect">
            <a:avLst/>
          </a:prstGeom>
          <a:solidFill>
            <a:srgbClr val="EFA593"/>
          </a:solidFill>
        </p:spPr>
      </p:sp>
      <p:sp>
        <p:nvSpPr>
          <p:cNvPr name="Freeform 3" id="3"/>
          <p:cNvSpPr/>
          <p:nvPr/>
        </p:nvSpPr>
        <p:spPr>
          <a:xfrm flipH="false" flipV="false" rot="-6126710">
            <a:off x="1864518" y="-109030"/>
            <a:ext cx="857581" cy="2193813"/>
          </a:xfrm>
          <a:custGeom>
            <a:avLst/>
            <a:gdLst/>
            <a:ahLst/>
            <a:cxnLst/>
            <a:rect r="r" b="b" t="t" l="l"/>
            <a:pathLst>
              <a:path h="2193813" w="857581">
                <a:moveTo>
                  <a:pt x="0" y="0"/>
                </a:moveTo>
                <a:lnTo>
                  <a:pt x="857582" y="0"/>
                </a:lnTo>
                <a:lnTo>
                  <a:pt x="857582" y="2193813"/>
                </a:lnTo>
                <a:lnTo>
                  <a:pt x="0" y="2193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648793">
            <a:off x="1827420" y="1873547"/>
            <a:ext cx="931778" cy="1845105"/>
          </a:xfrm>
          <a:custGeom>
            <a:avLst/>
            <a:gdLst/>
            <a:ahLst/>
            <a:cxnLst/>
            <a:rect r="r" b="b" t="t" l="l"/>
            <a:pathLst>
              <a:path h="1845105" w="931778">
                <a:moveTo>
                  <a:pt x="0" y="0"/>
                </a:moveTo>
                <a:lnTo>
                  <a:pt x="931778" y="0"/>
                </a:lnTo>
                <a:lnTo>
                  <a:pt x="931778" y="1845105"/>
                </a:lnTo>
                <a:lnTo>
                  <a:pt x="0" y="1845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7315200" cy="7315200"/>
          </a:xfrm>
          <a:custGeom>
            <a:avLst/>
            <a:gdLst/>
            <a:ahLst/>
            <a:cxnLst/>
            <a:rect r="r" b="b" t="t" l="l"/>
            <a:pathLst>
              <a:path h="7315200" w="7315200">
                <a:moveTo>
                  <a:pt x="0" y="0"/>
                </a:moveTo>
                <a:lnTo>
                  <a:pt x="7315200" y="0"/>
                </a:lnTo>
                <a:lnTo>
                  <a:pt x="73152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772196" y="1794586"/>
            <a:ext cx="3065505" cy="6374682"/>
          </a:xfrm>
          <a:custGeom>
            <a:avLst/>
            <a:gdLst/>
            <a:ahLst/>
            <a:cxnLst/>
            <a:rect r="r" b="b" t="t" l="l"/>
            <a:pathLst>
              <a:path h="6374682" w="3065505">
                <a:moveTo>
                  <a:pt x="0" y="0"/>
                </a:moveTo>
                <a:lnTo>
                  <a:pt x="3065505" y="0"/>
                </a:lnTo>
                <a:lnTo>
                  <a:pt x="3065505" y="6374682"/>
                </a:lnTo>
                <a:lnTo>
                  <a:pt x="0" y="63746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5612" r="-140415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315200" cy="7315200"/>
          </a:xfrm>
          <a:custGeom>
            <a:avLst/>
            <a:gdLst/>
            <a:ahLst/>
            <a:cxnLst/>
            <a:rect r="r" b="b" t="t" l="l"/>
            <a:pathLst>
              <a:path h="7315200" w="7315200">
                <a:moveTo>
                  <a:pt x="0" y="0"/>
                </a:moveTo>
                <a:lnTo>
                  <a:pt x="7315200" y="0"/>
                </a:lnTo>
                <a:lnTo>
                  <a:pt x="73152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315200" cy="7315200"/>
          </a:xfrm>
          <a:custGeom>
            <a:avLst/>
            <a:gdLst/>
            <a:ahLst/>
            <a:cxnLst/>
            <a:rect r="r" b="b" t="t" l="l"/>
            <a:pathLst>
              <a:path h="7315200" w="7315200">
                <a:moveTo>
                  <a:pt x="0" y="0"/>
                </a:moveTo>
                <a:lnTo>
                  <a:pt x="7315200" y="0"/>
                </a:lnTo>
                <a:lnTo>
                  <a:pt x="73152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315200" cy="7315200"/>
          </a:xfrm>
          <a:custGeom>
            <a:avLst/>
            <a:gdLst/>
            <a:ahLst/>
            <a:cxnLst/>
            <a:rect r="r" b="b" t="t" l="l"/>
            <a:pathLst>
              <a:path h="7315200" w="7315200">
                <a:moveTo>
                  <a:pt x="0" y="0"/>
                </a:moveTo>
                <a:lnTo>
                  <a:pt x="7315200" y="0"/>
                </a:lnTo>
                <a:lnTo>
                  <a:pt x="73152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315200" cy="7315200"/>
          </a:xfrm>
          <a:custGeom>
            <a:avLst/>
            <a:gdLst/>
            <a:ahLst/>
            <a:cxnLst/>
            <a:rect r="r" b="b" t="t" l="l"/>
            <a:pathLst>
              <a:path h="7315200" w="7315200">
                <a:moveTo>
                  <a:pt x="0" y="0"/>
                </a:moveTo>
                <a:lnTo>
                  <a:pt x="7315200" y="0"/>
                </a:lnTo>
                <a:lnTo>
                  <a:pt x="73152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315200" cy="7315200"/>
          </a:xfrm>
          <a:custGeom>
            <a:avLst/>
            <a:gdLst/>
            <a:ahLst/>
            <a:cxnLst/>
            <a:rect r="r" b="b" t="t" l="l"/>
            <a:pathLst>
              <a:path h="7315200" w="7315200">
                <a:moveTo>
                  <a:pt x="0" y="0"/>
                </a:moveTo>
                <a:lnTo>
                  <a:pt x="7315200" y="0"/>
                </a:lnTo>
                <a:lnTo>
                  <a:pt x="73152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315200" cy="7315200"/>
          </a:xfrm>
          <a:custGeom>
            <a:avLst/>
            <a:gdLst/>
            <a:ahLst/>
            <a:cxnLst/>
            <a:rect r="r" b="b" t="t" l="l"/>
            <a:pathLst>
              <a:path h="7315200" w="7315200">
                <a:moveTo>
                  <a:pt x="0" y="0"/>
                </a:moveTo>
                <a:lnTo>
                  <a:pt x="7315200" y="0"/>
                </a:lnTo>
                <a:lnTo>
                  <a:pt x="73152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315844"/>
            <a:ext cx="7315200" cy="7315200"/>
          </a:xfrm>
          <a:custGeom>
            <a:avLst/>
            <a:gdLst/>
            <a:ahLst/>
            <a:cxnLst/>
            <a:rect r="r" b="b" t="t" l="l"/>
            <a:pathLst>
              <a:path h="7315200" w="7315200">
                <a:moveTo>
                  <a:pt x="0" y="0"/>
                </a:moveTo>
                <a:lnTo>
                  <a:pt x="7315200" y="0"/>
                </a:lnTo>
                <a:lnTo>
                  <a:pt x="73152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8304" y="1807247"/>
            <a:ext cx="4776433" cy="4776433"/>
          </a:xfrm>
          <a:custGeom>
            <a:avLst/>
            <a:gdLst/>
            <a:ahLst/>
            <a:cxnLst/>
            <a:rect r="r" b="b" t="t" l="l"/>
            <a:pathLst>
              <a:path h="4776433" w="4776433">
                <a:moveTo>
                  <a:pt x="0" y="0"/>
                </a:moveTo>
                <a:lnTo>
                  <a:pt x="4776433" y="0"/>
                </a:lnTo>
                <a:lnTo>
                  <a:pt x="4776433" y="4776433"/>
                </a:lnTo>
                <a:lnTo>
                  <a:pt x="0" y="47764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DAGvVeoEopo</dc:identifier>
  <dcterms:modified xsi:type="dcterms:W3CDTF">2011-08-01T06:04:30Z</dcterms:modified>
  <cp:revision>1</cp:revision>
  <dc:title>Cópia de Crie seu próprio Livro de Histórias de Animais Aquarela Colorido</dc:title>
</cp:coreProperties>
</file>