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Edo" charset="1" panose="02000000000000000000"/>
      <p:regular r:id="rId13"/>
    </p:embeddedFont>
    <p:embeddedFont>
      <p:font typeface="TT Commons Pro Bold" charset="1" panose="020B0103030102020204"/>
      <p:regular r:id="rId14"/>
    </p:embeddedFont>
    <p:embeddedFont>
      <p:font typeface="Ahkio Thin" charset="1" panose="000000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pn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22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52311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1000"/>
            </a:blip>
            <a:stretch>
              <a:fillRect l="0" t="-38888" r="0" b="-3888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32982" y="6690795"/>
            <a:ext cx="2233750" cy="3352720"/>
          </a:xfrm>
          <a:custGeom>
            <a:avLst/>
            <a:gdLst/>
            <a:ahLst/>
            <a:cxnLst/>
            <a:rect r="r" b="b" t="t" l="l"/>
            <a:pathLst>
              <a:path h="3352720" w="2233750">
                <a:moveTo>
                  <a:pt x="0" y="0"/>
                </a:moveTo>
                <a:lnTo>
                  <a:pt x="2233749" y="0"/>
                </a:lnTo>
                <a:lnTo>
                  <a:pt x="2233749" y="3352719"/>
                </a:lnTo>
                <a:lnTo>
                  <a:pt x="0" y="3352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33862" y="5143500"/>
            <a:ext cx="3818195" cy="5730874"/>
          </a:xfrm>
          <a:custGeom>
            <a:avLst/>
            <a:gdLst/>
            <a:ahLst/>
            <a:cxnLst/>
            <a:rect r="r" b="b" t="t" l="l"/>
            <a:pathLst>
              <a:path h="5730874" w="3818195">
                <a:moveTo>
                  <a:pt x="0" y="0"/>
                </a:moveTo>
                <a:lnTo>
                  <a:pt x="3818195" y="0"/>
                </a:lnTo>
                <a:lnTo>
                  <a:pt x="3818195" y="5730874"/>
                </a:lnTo>
                <a:lnTo>
                  <a:pt x="0" y="57308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106294" y="9064854"/>
            <a:ext cx="1225405" cy="1222146"/>
          </a:xfrm>
          <a:custGeom>
            <a:avLst/>
            <a:gdLst/>
            <a:ahLst/>
            <a:cxnLst/>
            <a:rect r="r" b="b" t="t" l="l"/>
            <a:pathLst>
              <a:path h="1222146" w="1225405">
                <a:moveTo>
                  <a:pt x="0" y="0"/>
                </a:moveTo>
                <a:lnTo>
                  <a:pt x="1225405" y="0"/>
                </a:lnTo>
                <a:lnTo>
                  <a:pt x="1225405" y="1222146"/>
                </a:lnTo>
                <a:lnTo>
                  <a:pt x="0" y="12221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60" t="-41648" r="-19581" b="-3850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31699" y="8875880"/>
            <a:ext cx="1600094" cy="1600094"/>
          </a:xfrm>
          <a:custGeom>
            <a:avLst/>
            <a:gdLst/>
            <a:ahLst/>
            <a:cxnLst/>
            <a:rect r="r" b="b" t="t" l="l"/>
            <a:pathLst>
              <a:path h="1600094" w="1600094">
                <a:moveTo>
                  <a:pt x="0" y="0"/>
                </a:moveTo>
                <a:lnTo>
                  <a:pt x="1600094" y="0"/>
                </a:lnTo>
                <a:lnTo>
                  <a:pt x="1600094" y="1600094"/>
                </a:lnTo>
                <a:lnTo>
                  <a:pt x="0" y="16000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259300" y="9064854"/>
            <a:ext cx="404999" cy="1097418"/>
          </a:xfrm>
          <a:custGeom>
            <a:avLst/>
            <a:gdLst/>
            <a:ahLst/>
            <a:cxnLst/>
            <a:rect r="r" b="b" t="t" l="l"/>
            <a:pathLst>
              <a:path h="1097418" w="404999">
                <a:moveTo>
                  <a:pt x="0" y="0"/>
                </a:moveTo>
                <a:lnTo>
                  <a:pt x="404999" y="0"/>
                </a:lnTo>
                <a:lnTo>
                  <a:pt x="404999" y="1097418"/>
                </a:lnTo>
                <a:lnTo>
                  <a:pt x="0" y="10974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90406">
            <a:off x="10302838" y="2567012"/>
            <a:ext cx="4984842" cy="3413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51"/>
              </a:lnSpc>
            </a:pPr>
            <a:r>
              <a:rPr lang="en-US" sz="7964" spc="-238">
                <a:solidFill>
                  <a:srgbClr val="FF3131"/>
                </a:solidFill>
                <a:latin typeface="Edo"/>
                <a:ea typeface="Edo"/>
                <a:cs typeface="Edo"/>
                <a:sym typeface="Edo"/>
              </a:rPr>
              <a:t>A Menina que Serviu com Coragem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18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85894" y="-720911"/>
            <a:ext cx="21459788" cy="11437320"/>
          </a:xfrm>
          <a:custGeom>
            <a:avLst/>
            <a:gdLst/>
            <a:ahLst/>
            <a:cxnLst/>
            <a:rect r="r" b="b" t="t" l="l"/>
            <a:pathLst>
              <a:path h="11437320" w="21459788">
                <a:moveTo>
                  <a:pt x="0" y="0"/>
                </a:moveTo>
                <a:lnTo>
                  <a:pt x="21459788" y="0"/>
                </a:lnTo>
                <a:lnTo>
                  <a:pt x="21459788" y="11437320"/>
                </a:lnTo>
                <a:lnTo>
                  <a:pt x="0" y="1143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6550" r="0" b="-1679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722660">
            <a:off x="624938" y="8261454"/>
            <a:ext cx="9804706" cy="5009314"/>
          </a:xfrm>
          <a:custGeom>
            <a:avLst/>
            <a:gdLst/>
            <a:ahLst/>
            <a:cxnLst/>
            <a:rect r="r" b="b" t="t" l="l"/>
            <a:pathLst>
              <a:path h="5009314" w="9804706">
                <a:moveTo>
                  <a:pt x="0" y="0"/>
                </a:moveTo>
                <a:lnTo>
                  <a:pt x="9804706" y="0"/>
                </a:lnTo>
                <a:lnTo>
                  <a:pt x="9804706" y="5009313"/>
                </a:lnTo>
                <a:lnTo>
                  <a:pt x="0" y="5009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8015204" y="7110527"/>
            <a:ext cx="7891904" cy="0"/>
          </a:xfrm>
          <a:prstGeom prst="line">
            <a:avLst/>
          </a:prstGeom>
          <a:ln cap="flat" w="180975">
            <a:solidFill>
              <a:srgbClr val="49464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52929" y="0"/>
            <a:ext cx="18235071" cy="13107641"/>
          </a:xfrm>
          <a:custGeom>
            <a:avLst/>
            <a:gdLst/>
            <a:ahLst/>
            <a:cxnLst/>
            <a:rect r="r" b="b" t="t" l="l"/>
            <a:pathLst>
              <a:path h="13107641" w="18235071">
                <a:moveTo>
                  <a:pt x="0" y="0"/>
                </a:moveTo>
                <a:lnTo>
                  <a:pt x="18235071" y="0"/>
                </a:lnTo>
                <a:lnTo>
                  <a:pt x="18235071" y="13107641"/>
                </a:lnTo>
                <a:lnTo>
                  <a:pt x="0" y="1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7370" r="0" b="-1174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818036" y="1408650"/>
            <a:ext cx="6584875" cy="9883490"/>
          </a:xfrm>
          <a:custGeom>
            <a:avLst/>
            <a:gdLst/>
            <a:ahLst/>
            <a:cxnLst/>
            <a:rect r="r" b="b" t="t" l="l"/>
            <a:pathLst>
              <a:path h="9883490" w="6584875">
                <a:moveTo>
                  <a:pt x="0" y="0"/>
                </a:moveTo>
                <a:lnTo>
                  <a:pt x="6584875" y="0"/>
                </a:lnTo>
                <a:lnTo>
                  <a:pt x="6584875" y="9883490"/>
                </a:lnTo>
                <a:lnTo>
                  <a:pt x="0" y="98834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E4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57085" y="-501238"/>
            <a:ext cx="21459788" cy="11122171"/>
          </a:xfrm>
          <a:custGeom>
            <a:avLst/>
            <a:gdLst/>
            <a:ahLst/>
            <a:cxnLst/>
            <a:rect r="r" b="b" t="t" l="l"/>
            <a:pathLst>
              <a:path h="11122171" w="21459788">
                <a:moveTo>
                  <a:pt x="0" y="0"/>
                </a:moveTo>
                <a:lnTo>
                  <a:pt x="21459788" y="0"/>
                </a:lnTo>
                <a:lnTo>
                  <a:pt x="21459788" y="11122171"/>
                </a:lnTo>
                <a:lnTo>
                  <a:pt x="0" y="11122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3712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23855" y="8507231"/>
            <a:ext cx="11704380" cy="2113702"/>
          </a:xfrm>
          <a:custGeom>
            <a:avLst/>
            <a:gdLst/>
            <a:ahLst/>
            <a:cxnLst/>
            <a:rect r="r" b="b" t="t" l="l"/>
            <a:pathLst>
              <a:path h="2113702" w="11704380">
                <a:moveTo>
                  <a:pt x="0" y="0"/>
                </a:moveTo>
                <a:lnTo>
                  <a:pt x="11704380" y="0"/>
                </a:lnTo>
                <a:lnTo>
                  <a:pt x="11704380" y="2113702"/>
                </a:lnTo>
                <a:lnTo>
                  <a:pt x="0" y="2113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4156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-37032"/>
            <a:ext cx="18288000" cy="10944823"/>
          </a:xfrm>
          <a:custGeom>
            <a:avLst/>
            <a:gdLst/>
            <a:ahLst/>
            <a:cxnLst/>
            <a:rect r="r" b="b" t="t" l="l"/>
            <a:pathLst>
              <a:path h="10944823" w="18288000">
                <a:moveTo>
                  <a:pt x="0" y="0"/>
                </a:moveTo>
                <a:lnTo>
                  <a:pt x="18288000" y="0"/>
                </a:lnTo>
                <a:lnTo>
                  <a:pt x="18288000" y="10944823"/>
                </a:lnTo>
                <a:lnTo>
                  <a:pt x="0" y="109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852" r="0" b="-968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45247" y="71332"/>
            <a:ext cx="15197506" cy="10144335"/>
          </a:xfrm>
          <a:custGeom>
            <a:avLst/>
            <a:gdLst/>
            <a:ahLst/>
            <a:cxnLst/>
            <a:rect r="r" b="b" t="t" l="l"/>
            <a:pathLst>
              <a:path h="10144335" w="15197506">
                <a:moveTo>
                  <a:pt x="0" y="0"/>
                </a:moveTo>
                <a:lnTo>
                  <a:pt x="15197506" y="0"/>
                </a:lnTo>
                <a:lnTo>
                  <a:pt x="15197506" y="10144336"/>
                </a:lnTo>
                <a:lnTo>
                  <a:pt x="0" y="10144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72022" y="-132105"/>
            <a:ext cx="7029744" cy="10551211"/>
          </a:xfrm>
          <a:custGeom>
            <a:avLst/>
            <a:gdLst/>
            <a:ahLst/>
            <a:cxnLst/>
            <a:rect r="r" b="b" t="t" l="l"/>
            <a:pathLst>
              <a:path h="10551211" w="7029744">
                <a:moveTo>
                  <a:pt x="0" y="0"/>
                </a:moveTo>
                <a:lnTo>
                  <a:pt x="7029744" y="0"/>
                </a:lnTo>
                <a:lnTo>
                  <a:pt x="7029744" y="10551210"/>
                </a:lnTo>
                <a:lnTo>
                  <a:pt x="0" y="1055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9464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171788" y="-501238"/>
            <a:ext cx="21459788" cy="11122171"/>
          </a:xfrm>
          <a:custGeom>
            <a:avLst/>
            <a:gdLst/>
            <a:ahLst/>
            <a:cxnLst/>
            <a:rect r="r" b="b" t="t" l="l"/>
            <a:pathLst>
              <a:path h="11122171" w="21459788">
                <a:moveTo>
                  <a:pt x="0" y="0"/>
                </a:moveTo>
                <a:lnTo>
                  <a:pt x="21459788" y="0"/>
                </a:lnTo>
                <a:lnTo>
                  <a:pt x="21459788" y="11122171"/>
                </a:lnTo>
                <a:lnTo>
                  <a:pt x="0" y="11122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3712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8362" y="8507231"/>
            <a:ext cx="11704380" cy="2113702"/>
          </a:xfrm>
          <a:custGeom>
            <a:avLst/>
            <a:gdLst/>
            <a:ahLst/>
            <a:cxnLst/>
            <a:rect r="r" b="b" t="t" l="l"/>
            <a:pathLst>
              <a:path h="2113702" w="11704380">
                <a:moveTo>
                  <a:pt x="0" y="0"/>
                </a:moveTo>
                <a:lnTo>
                  <a:pt x="11704380" y="0"/>
                </a:lnTo>
                <a:lnTo>
                  <a:pt x="11704380" y="2113702"/>
                </a:lnTo>
                <a:lnTo>
                  <a:pt x="0" y="2113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4156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029866" y="2805489"/>
            <a:ext cx="9069421" cy="3281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43"/>
              </a:lnSpc>
            </a:pPr>
            <a:r>
              <a:rPr lang="en-US" sz="14751" spc="-162" b="true">
                <a:solidFill>
                  <a:srgbClr val="FAF8EE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Joseph’s Dreams</a:t>
            </a:r>
          </a:p>
        </p:txBody>
      </p:sp>
      <p:sp>
        <p:nvSpPr>
          <p:cNvPr name="AutoShape 5" id="5"/>
          <p:cNvSpPr/>
          <p:nvPr/>
        </p:nvSpPr>
        <p:spPr>
          <a:xfrm>
            <a:off x="8158952" y="6146823"/>
            <a:ext cx="7891904" cy="0"/>
          </a:xfrm>
          <a:prstGeom prst="line">
            <a:avLst/>
          </a:prstGeom>
          <a:ln cap="flat" w="180975">
            <a:solidFill>
              <a:srgbClr val="FAF8E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8194628" y="6465600"/>
            <a:ext cx="7856227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  <a:spcBef>
                <a:spcPct val="0"/>
              </a:spcBef>
            </a:pPr>
            <a:r>
              <a:rPr lang="en-US" sz="5000" spc="-55">
                <a:solidFill>
                  <a:srgbClr val="FAF8EE"/>
                </a:solidFill>
                <a:latin typeface="Ahkio Thin"/>
                <a:ea typeface="Ahkio Thin"/>
                <a:cs typeface="Ahkio Thin"/>
                <a:sym typeface="Ahkio Thin"/>
              </a:rPr>
              <a:t>New Series Starting 7 September!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709746" y="945047"/>
            <a:ext cx="6203061" cy="8229600"/>
          </a:xfrm>
          <a:custGeom>
            <a:avLst/>
            <a:gdLst/>
            <a:ahLst/>
            <a:cxnLst/>
            <a:rect r="r" b="b" t="t" l="l"/>
            <a:pathLst>
              <a:path h="8229600" w="6203061">
                <a:moveTo>
                  <a:pt x="0" y="0"/>
                </a:moveTo>
                <a:lnTo>
                  <a:pt x="6203061" y="0"/>
                </a:lnTo>
                <a:lnTo>
                  <a:pt x="62030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6396" r="0" b="-2674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14425" y="2013046"/>
            <a:ext cx="6081102" cy="9127358"/>
          </a:xfrm>
          <a:custGeom>
            <a:avLst/>
            <a:gdLst/>
            <a:ahLst/>
            <a:cxnLst/>
            <a:rect r="r" b="b" t="t" l="l"/>
            <a:pathLst>
              <a:path h="9127358" w="6081102">
                <a:moveTo>
                  <a:pt x="0" y="0"/>
                </a:moveTo>
                <a:lnTo>
                  <a:pt x="6081102" y="0"/>
                </a:lnTo>
                <a:lnTo>
                  <a:pt x="6081102" y="9127357"/>
                </a:lnTo>
                <a:lnTo>
                  <a:pt x="0" y="91273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87201">
            <a:off x="30382" y="9188130"/>
            <a:ext cx="7578500" cy="1322793"/>
          </a:xfrm>
          <a:custGeom>
            <a:avLst/>
            <a:gdLst/>
            <a:ahLst/>
            <a:cxnLst/>
            <a:rect r="r" b="b" t="t" l="l"/>
            <a:pathLst>
              <a:path h="1322793" w="7578500">
                <a:moveTo>
                  <a:pt x="0" y="0"/>
                </a:moveTo>
                <a:lnTo>
                  <a:pt x="7578499" y="0"/>
                </a:lnTo>
                <a:lnTo>
                  <a:pt x="7578499" y="1322792"/>
                </a:lnTo>
                <a:lnTo>
                  <a:pt x="0" y="1322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4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18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41708" y="-720911"/>
            <a:ext cx="21459788" cy="11437320"/>
          </a:xfrm>
          <a:custGeom>
            <a:avLst/>
            <a:gdLst/>
            <a:ahLst/>
            <a:cxnLst/>
            <a:rect r="r" b="b" t="t" l="l"/>
            <a:pathLst>
              <a:path h="11437320" w="21459788">
                <a:moveTo>
                  <a:pt x="0" y="0"/>
                </a:moveTo>
                <a:lnTo>
                  <a:pt x="21459787" y="0"/>
                </a:lnTo>
                <a:lnTo>
                  <a:pt x="21459787" y="11437320"/>
                </a:lnTo>
                <a:lnTo>
                  <a:pt x="0" y="1143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6550" r="0" b="-1679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98733" y="1487233"/>
            <a:ext cx="4060567" cy="3101258"/>
          </a:xfrm>
          <a:custGeom>
            <a:avLst/>
            <a:gdLst/>
            <a:ahLst/>
            <a:cxnLst/>
            <a:rect r="r" b="b" t="t" l="l"/>
            <a:pathLst>
              <a:path h="3101258" w="4060567">
                <a:moveTo>
                  <a:pt x="0" y="0"/>
                </a:moveTo>
                <a:lnTo>
                  <a:pt x="4060567" y="0"/>
                </a:lnTo>
                <a:lnTo>
                  <a:pt x="4060567" y="3101258"/>
                </a:lnTo>
                <a:lnTo>
                  <a:pt x="0" y="3101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02082" y="1028700"/>
            <a:ext cx="2980349" cy="3947482"/>
          </a:xfrm>
          <a:custGeom>
            <a:avLst/>
            <a:gdLst/>
            <a:ahLst/>
            <a:cxnLst/>
            <a:rect r="r" b="b" t="t" l="l"/>
            <a:pathLst>
              <a:path h="3947482" w="2980349">
                <a:moveTo>
                  <a:pt x="0" y="0"/>
                </a:moveTo>
                <a:lnTo>
                  <a:pt x="2980349" y="0"/>
                </a:lnTo>
                <a:lnTo>
                  <a:pt x="2980349" y="3947482"/>
                </a:lnTo>
                <a:lnTo>
                  <a:pt x="0" y="3947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185689" y="680369"/>
            <a:ext cx="5567389" cy="4669648"/>
          </a:xfrm>
          <a:custGeom>
            <a:avLst/>
            <a:gdLst/>
            <a:ahLst/>
            <a:cxnLst/>
            <a:rect r="r" b="b" t="t" l="l"/>
            <a:pathLst>
              <a:path h="4669648" w="5567389">
                <a:moveTo>
                  <a:pt x="0" y="0"/>
                </a:moveTo>
                <a:lnTo>
                  <a:pt x="5567390" y="0"/>
                </a:lnTo>
                <a:lnTo>
                  <a:pt x="5567390" y="4669648"/>
                </a:lnTo>
                <a:lnTo>
                  <a:pt x="0" y="4669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532356" y="4814088"/>
            <a:ext cx="7108377" cy="4682643"/>
          </a:xfrm>
          <a:custGeom>
            <a:avLst/>
            <a:gdLst/>
            <a:ahLst/>
            <a:cxnLst/>
            <a:rect r="r" b="b" t="t" l="l"/>
            <a:pathLst>
              <a:path h="4682643" w="7108377">
                <a:moveTo>
                  <a:pt x="0" y="0"/>
                </a:moveTo>
                <a:lnTo>
                  <a:pt x="7108377" y="0"/>
                </a:lnTo>
                <a:lnTo>
                  <a:pt x="7108377" y="4682644"/>
                </a:lnTo>
                <a:lnTo>
                  <a:pt x="0" y="4682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94870" y="4588491"/>
            <a:ext cx="1575121" cy="732431"/>
          </a:xfrm>
          <a:custGeom>
            <a:avLst/>
            <a:gdLst/>
            <a:ahLst/>
            <a:cxnLst/>
            <a:rect r="r" b="b" t="t" l="l"/>
            <a:pathLst>
              <a:path h="732431" w="1575121">
                <a:moveTo>
                  <a:pt x="0" y="0"/>
                </a:moveTo>
                <a:lnTo>
                  <a:pt x="1575121" y="0"/>
                </a:lnTo>
                <a:lnTo>
                  <a:pt x="1575121" y="732431"/>
                </a:lnTo>
                <a:lnTo>
                  <a:pt x="0" y="7324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55008" y="-636543"/>
            <a:ext cx="5444743" cy="6321907"/>
          </a:xfrm>
          <a:custGeom>
            <a:avLst/>
            <a:gdLst/>
            <a:ahLst/>
            <a:cxnLst/>
            <a:rect r="r" b="b" t="t" l="l"/>
            <a:pathLst>
              <a:path h="6321907" w="5444743">
                <a:moveTo>
                  <a:pt x="0" y="0"/>
                </a:moveTo>
                <a:lnTo>
                  <a:pt x="5444743" y="0"/>
                </a:lnTo>
                <a:lnTo>
                  <a:pt x="5444743" y="6321907"/>
                </a:lnTo>
                <a:lnTo>
                  <a:pt x="0" y="63219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>
            <a:off x="1293294" y="9088262"/>
            <a:ext cx="8347036" cy="0"/>
          </a:xfrm>
          <a:prstGeom prst="line">
            <a:avLst/>
          </a:prstGeom>
          <a:ln cap="flat" w="133350">
            <a:solidFill>
              <a:srgbClr val="49464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0" y="0"/>
            <a:ext cx="18288000" cy="12821611"/>
          </a:xfrm>
          <a:custGeom>
            <a:avLst/>
            <a:gdLst/>
            <a:ahLst/>
            <a:cxnLst/>
            <a:rect r="r" b="b" t="t" l="l"/>
            <a:pathLst>
              <a:path h="12821611" w="18288000">
                <a:moveTo>
                  <a:pt x="0" y="0"/>
                </a:moveTo>
                <a:lnTo>
                  <a:pt x="18288000" y="0"/>
                </a:lnTo>
                <a:lnTo>
                  <a:pt x="18288000" y="12821611"/>
                </a:lnTo>
                <a:lnTo>
                  <a:pt x="0" y="12821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6999" r="0" b="-16999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548136" y="-206207"/>
            <a:ext cx="8268589" cy="12410640"/>
          </a:xfrm>
          <a:custGeom>
            <a:avLst/>
            <a:gdLst/>
            <a:ahLst/>
            <a:cxnLst/>
            <a:rect r="r" b="b" t="t" l="l"/>
            <a:pathLst>
              <a:path h="12410640" w="8268589">
                <a:moveTo>
                  <a:pt x="0" y="0"/>
                </a:moveTo>
                <a:lnTo>
                  <a:pt x="8268589" y="0"/>
                </a:lnTo>
                <a:lnTo>
                  <a:pt x="8268589" y="12410640"/>
                </a:lnTo>
                <a:lnTo>
                  <a:pt x="0" y="124106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18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5503" y="-3375234"/>
            <a:ext cx="18479006" cy="13773624"/>
          </a:xfrm>
          <a:custGeom>
            <a:avLst/>
            <a:gdLst/>
            <a:ahLst/>
            <a:cxnLst/>
            <a:rect r="r" b="b" t="t" l="l"/>
            <a:pathLst>
              <a:path h="13773624" w="18479006">
                <a:moveTo>
                  <a:pt x="0" y="0"/>
                </a:moveTo>
                <a:lnTo>
                  <a:pt x="18479006" y="0"/>
                </a:lnTo>
                <a:lnTo>
                  <a:pt x="18479006" y="13773624"/>
                </a:lnTo>
                <a:lnTo>
                  <a:pt x="0" y="13773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420" r="0" b="-1074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61862" y="189644"/>
            <a:ext cx="10097356" cy="10097356"/>
          </a:xfrm>
          <a:custGeom>
            <a:avLst/>
            <a:gdLst/>
            <a:ahLst/>
            <a:cxnLst/>
            <a:rect r="r" b="b" t="t" l="l"/>
            <a:pathLst>
              <a:path h="10097356" w="10097356">
                <a:moveTo>
                  <a:pt x="0" y="0"/>
                </a:moveTo>
                <a:lnTo>
                  <a:pt x="10097356" y="0"/>
                </a:lnTo>
                <a:lnTo>
                  <a:pt x="10097356" y="10097356"/>
                </a:lnTo>
                <a:lnTo>
                  <a:pt x="0" y="10097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6088959" y="322670"/>
            <a:ext cx="4490112" cy="5099837"/>
          </a:xfrm>
          <a:custGeom>
            <a:avLst/>
            <a:gdLst/>
            <a:ahLst/>
            <a:cxnLst/>
            <a:rect r="r" b="b" t="t" l="l"/>
            <a:pathLst>
              <a:path h="5099837" w="4490112">
                <a:moveTo>
                  <a:pt x="4490113" y="0"/>
                </a:moveTo>
                <a:lnTo>
                  <a:pt x="0" y="0"/>
                </a:lnTo>
                <a:lnTo>
                  <a:pt x="0" y="5099837"/>
                </a:lnTo>
                <a:lnTo>
                  <a:pt x="4490113" y="5099837"/>
                </a:lnTo>
                <a:lnTo>
                  <a:pt x="4490113" y="0"/>
                </a:lnTo>
                <a:close/>
              </a:path>
            </a:pathLst>
          </a:custGeom>
          <a:blipFill>
            <a:blip r:embed="rId4"/>
            <a:stretch>
              <a:fillRect l="-49650" t="-31737" r="-56452" b="-140624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DAGvThnQw8o</dc:identifier>
  <dcterms:modified xsi:type="dcterms:W3CDTF">2011-08-01T06:04:30Z</dcterms:modified>
  <cp:revision>1</cp:revision>
  <dc:title>A Menina que Serviu com Coragem</dc:title>
</cp:coreProperties>
</file>