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Edo" charset="1" panose="02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946954"/>
            <a:ext cx="5621042" cy="7340046"/>
          </a:xfrm>
          <a:custGeom>
            <a:avLst/>
            <a:gdLst/>
            <a:ahLst/>
            <a:cxnLst/>
            <a:rect r="r" b="b" t="t" l="l"/>
            <a:pathLst>
              <a:path h="7340046" w="5621042">
                <a:moveTo>
                  <a:pt x="0" y="0"/>
                </a:moveTo>
                <a:lnTo>
                  <a:pt x="5621042" y="0"/>
                </a:lnTo>
                <a:lnTo>
                  <a:pt x="5621042" y="7340046"/>
                </a:lnTo>
                <a:lnTo>
                  <a:pt x="0" y="734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3748" r="-25061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12016" y="2401332"/>
            <a:ext cx="12574629" cy="5258481"/>
          </a:xfrm>
          <a:custGeom>
            <a:avLst/>
            <a:gdLst/>
            <a:ahLst/>
            <a:cxnLst/>
            <a:rect r="r" b="b" t="t" l="l"/>
            <a:pathLst>
              <a:path h="5258481" w="12574629">
                <a:moveTo>
                  <a:pt x="0" y="0"/>
                </a:moveTo>
                <a:lnTo>
                  <a:pt x="12574630" y="0"/>
                </a:lnTo>
                <a:lnTo>
                  <a:pt x="12574630" y="5258481"/>
                </a:lnTo>
                <a:lnTo>
                  <a:pt x="0" y="5258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57937" y="9137918"/>
            <a:ext cx="914644" cy="1188991"/>
          </a:xfrm>
          <a:custGeom>
            <a:avLst/>
            <a:gdLst/>
            <a:ahLst/>
            <a:cxnLst/>
            <a:rect r="r" b="b" t="t" l="l"/>
            <a:pathLst>
              <a:path h="1188991" w="914644">
                <a:moveTo>
                  <a:pt x="0" y="0"/>
                </a:moveTo>
                <a:lnTo>
                  <a:pt x="914643" y="0"/>
                </a:lnTo>
                <a:lnTo>
                  <a:pt x="914643" y="1188991"/>
                </a:lnTo>
                <a:lnTo>
                  <a:pt x="0" y="11889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450" t="-33064" r="-30402" b="-4302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51721" y="9404076"/>
            <a:ext cx="1404777" cy="978174"/>
          </a:xfrm>
          <a:custGeom>
            <a:avLst/>
            <a:gdLst/>
            <a:ahLst/>
            <a:cxnLst/>
            <a:rect r="r" b="b" t="t" l="l"/>
            <a:pathLst>
              <a:path h="978174" w="1404777">
                <a:moveTo>
                  <a:pt x="0" y="0"/>
                </a:moveTo>
                <a:lnTo>
                  <a:pt x="1404777" y="0"/>
                </a:lnTo>
                <a:lnTo>
                  <a:pt x="1404777" y="978174"/>
                </a:lnTo>
                <a:lnTo>
                  <a:pt x="0" y="9781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4531" r="0" b="-1908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621042" y="2756454"/>
            <a:ext cx="12034540" cy="4217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50"/>
              </a:lnSpc>
              <a:spcBef>
                <a:spcPct val="0"/>
              </a:spcBef>
            </a:pPr>
            <a:r>
              <a:rPr lang="en-US" sz="7964" spc="-238">
                <a:solidFill>
                  <a:srgbClr val="FF3131"/>
                </a:solidFill>
                <a:latin typeface="Edo"/>
                <a:ea typeface="Edo"/>
                <a:cs typeface="Edo"/>
                <a:sym typeface="Edo"/>
              </a:rPr>
              <a:t>“Sirvam uns aos outros </a:t>
            </a:r>
          </a:p>
          <a:p>
            <a:pPr algn="ctr">
              <a:lnSpc>
                <a:spcPts val="11150"/>
              </a:lnSpc>
              <a:spcBef>
                <a:spcPct val="0"/>
              </a:spcBef>
            </a:pPr>
            <a:r>
              <a:rPr lang="en-US" sz="7964" spc="-238">
                <a:solidFill>
                  <a:srgbClr val="FF3131"/>
                </a:solidFill>
                <a:latin typeface="Edo"/>
                <a:ea typeface="Edo"/>
                <a:cs typeface="Edo"/>
                <a:sym typeface="Edo"/>
              </a:rPr>
              <a:t>com amor.” – </a:t>
            </a:r>
          </a:p>
          <a:p>
            <a:pPr algn="ctr">
              <a:lnSpc>
                <a:spcPts val="11150"/>
              </a:lnSpc>
              <a:spcBef>
                <a:spcPct val="0"/>
              </a:spcBef>
            </a:pPr>
            <a:r>
              <a:rPr lang="en-US" sz="7964" spc="-238">
                <a:solidFill>
                  <a:srgbClr val="FF3131"/>
                </a:solidFill>
                <a:latin typeface="Edo"/>
                <a:ea typeface="Edo"/>
                <a:cs typeface="Edo"/>
                <a:sym typeface="Edo"/>
              </a:rPr>
              <a:t>Gálatas 5.13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273144" y="9137918"/>
            <a:ext cx="420039" cy="1138170"/>
          </a:xfrm>
          <a:custGeom>
            <a:avLst/>
            <a:gdLst/>
            <a:ahLst/>
            <a:cxnLst/>
            <a:rect r="r" b="b" t="t" l="l"/>
            <a:pathLst>
              <a:path h="1138170" w="420039">
                <a:moveTo>
                  <a:pt x="0" y="0"/>
                </a:moveTo>
                <a:lnTo>
                  <a:pt x="420039" y="0"/>
                </a:lnTo>
                <a:lnTo>
                  <a:pt x="420039" y="1138169"/>
                </a:lnTo>
                <a:lnTo>
                  <a:pt x="0" y="11381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DAGvZDGCjt8</dc:identifier>
  <dcterms:modified xsi:type="dcterms:W3CDTF">2011-08-01T06:04:30Z</dcterms:modified>
  <cp:revision>1</cp:revision>
  <dc:title>Versículo para memorizar</dc:title>
</cp:coreProperties>
</file>