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7315200" cy="7315200"/>
  <p:notesSz cx="6858000" cy="9144000"/>
  <p:embeddedFontLst>
    <p:embeddedFont>
      <p:font typeface="Childling" charset="1" panose="00000000000000000000"/>
      <p:regular r:id="rId21"/>
    </p:embeddedFont>
    <p:embeddedFont>
      <p:font typeface="Sweet Apricot" charset="1" panose="00000000000000000000"/>
      <p:regular r:id="rId22"/>
    </p:embeddedFont>
    <p:embeddedFont>
      <p:font typeface="Open Sans Bold" charset="1" panose="020B0806030504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91447" y="-518721"/>
            <a:ext cx="9098095" cy="9098095"/>
          </a:xfrm>
          <a:custGeom>
            <a:avLst/>
            <a:gdLst/>
            <a:ahLst/>
            <a:cxnLst/>
            <a:rect r="r" b="b" t="t" l="l"/>
            <a:pathLst>
              <a:path h="9098095" w="9098095">
                <a:moveTo>
                  <a:pt x="0" y="0"/>
                </a:moveTo>
                <a:lnTo>
                  <a:pt x="9098094" y="0"/>
                </a:lnTo>
                <a:lnTo>
                  <a:pt x="9098094" y="9098095"/>
                </a:lnTo>
                <a:lnTo>
                  <a:pt x="0" y="9098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942481"/>
            <a:ext cx="7315200" cy="3103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47"/>
              </a:lnSpc>
              <a:spcBef>
                <a:spcPct val="0"/>
              </a:spcBef>
            </a:pPr>
            <a:r>
              <a:rPr lang="en-US" sz="16247">
                <a:solidFill>
                  <a:srgbClr val="221D1A"/>
                </a:solidFill>
                <a:latin typeface="Childling"/>
                <a:ea typeface="Childling"/>
                <a:cs typeface="Childling"/>
                <a:sym typeface="Childling"/>
              </a:rPr>
              <a:t>AMOR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7030" y="1561828"/>
            <a:ext cx="7315200" cy="228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9000">
                <a:solidFill>
                  <a:srgbClr val="F10000"/>
                </a:solidFill>
                <a:latin typeface="Sweet Apricot"/>
                <a:ea typeface="Sweet Apricot"/>
                <a:cs typeface="Sweet Apricot"/>
                <a:sym typeface="Sweet Apricot"/>
              </a:rPr>
              <a:t>Transformado pelo </a:t>
            </a:r>
          </a:p>
          <a:p>
            <a:pPr algn="ctr" marL="0" indent="0" lvl="0">
              <a:lnSpc>
                <a:spcPts val="8730"/>
              </a:lnSpc>
            </a:pPr>
            <a:r>
              <a:rPr lang="en-US" sz="9000">
                <a:solidFill>
                  <a:srgbClr val="F10000"/>
                </a:solidFill>
                <a:latin typeface="Sweet Apricot"/>
                <a:ea typeface="Sweet Apricot"/>
                <a:cs typeface="Sweet Apricot"/>
                <a:sym typeface="Sweet Apricot"/>
              </a:rPr>
              <a:t>Seu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04222" y="3763328"/>
            <a:ext cx="128588" cy="124777"/>
            <a:chOff x="0" y="0"/>
            <a:chExt cx="171450" cy="166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445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7310" y="10160"/>
                    <a:pt x="6731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33976" y="-833976"/>
            <a:ext cx="8983153" cy="8983153"/>
          </a:xfrm>
          <a:custGeom>
            <a:avLst/>
            <a:gdLst/>
            <a:ahLst/>
            <a:cxnLst/>
            <a:rect r="r" b="b" t="t" l="l"/>
            <a:pathLst>
              <a:path h="8983153" w="8983153">
                <a:moveTo>
                  <a:pt x="0" y="0"/>
                </a:moveTo>
                <a:lnTo>
                  <a:pt x="8983152" y="0"/>
                </a:lnTo>
                <a:lnTo>
                  <a:pt x="8983152" y="8983152"/>
                </a:lnTo>
                <a:lnTo>
                  <a:pt x="0" y="8983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52848" y="2519314"/>
            <a:ext cx="4609505" cy="1694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true">
                <a:solidFill>
                  <a:srgbClr val="F1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Versículo para </a:t>
            </a: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b="true" sz="4899">
                <a:solidFill>
                  <a:srgbClr val="F1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memorizar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150" y="-114300"/>
            <a:ext cx="7612381" cy="7612381"/>
          </a:xfrm>
          <a:custGeom>
            <a:avLst/>
            <a:gdLst/>
            <a:ahLst/>
            <a:cxnLst/>
            <a:rect r="r" b="b" t="t" l="l"/>
            <a:pathLst>
              <a:path h="7612381" w="7612381">
                <a:moveTo>
                  <a:pt x="0" y="0"/>
                </a:moveTo>
                <a:lnTo>
                  <a:pt x="7612381" y="0"/>
                </a:lnTo>
                <a:lnTo>
                  <a:pt x="7612381" y="7612381"/>
                </a:lnTo>
                <a:lnTo>
                  <a:pt x="0" y="7612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751964"/>
            <a:ext cx="7315200" cy="4091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b="true" sz="5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Nós o amamos porque Ele nos amou primeiro. </a:t>
            </a:r>
          </a:p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b="true" sz="5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João 4. 19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896" y="76896"/>
            <a:ext cx="7238304" cy="7238304"/>
          </a:xfrm>
          <a:custGeom>
            <a:avLst/>
            <a:gdLst/>
            <a:ahLst/>
            <a:cxnLst/>
            <a:rect r="r" b="b" t="t" l="l"/>
            <a:pathLst>
              <a:path h="7238304" w="7238304">
                <a:moveTo>
                  <a:pt x="0" y="0"/>
                </a:moveTo>
                <a:lnTo>
                  <a:pt x="7238304" y="0"/>
                </a:lnTo>
                <a:lnTo>
                  <a:pt x="7238304" y="7238304"/>
                </a:lnTo>
                <a:lnTo>
                  <a:pt x="0" y="7238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666172" y="1417320"/>
            <a:ext cx="128588" cy="124777"/>
            <a:chOff x="0" y="0"/>
            <a:chExt cx="171450" cy="166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445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3666172" y="1409700"/>
            <a:ext cx="128588" cy="124777"/>
            <a:chOff x="0" y="0"/>
            <a:chExt cx="171450" cy="1663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5400"/>
                  </a:moveTo>
                  <a:cubicBezTo>
                    <a:pt x="44450" y="77470"/>
                    <a:pt x="13970" y="67310"/>
                    <a:pt x="7620" y="57150"/>
                  </a:cubicBezTo>
                  <a:cubicBezTo>
                    <a:pt x="0" y="4572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3335" y="2150745"/>
            <a:ext cx="128588" cy="124777"/>
            <a:chOff x="0" y="0"/>
            <a:chExt cx="171450" cy="166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445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7310" y="10160"/>
                    <a:pt x="6731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47454"/>
            <a:ext cx="9293335" cy="8010109"/>
          </a:xfrm>
          <a:custGeom>
            <a:avLst/>
            <a:gdLst/>
            <a:ahLst/>
            <a:cxnLst/>
            <a:rect r="r" b="b" t="t" l="l"/>
            <a:pathLst>
              <a:path h="8010109" w="9293335">
                <a:moveTo>
                  <a:pt x="0" y="0"/>
                </a:moveTo>
                <a:lnTo>
                  <a:pt x="9293335" y="0"/>
                </a:lnTo>
                <a:lnTo>
                  <a:pt x="9293335" y="8010108"/>
                </a:lnTo>
                <a:lnTo>
                  <a:pt x="0" y="801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29" t="-31064" r="-953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428172" y="2207895"/>
            <a:ext cx="128588" cy="124777"/>
            <a:chOff x="0" y="0"/>
            <a:chExt cx="171450" cy="166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4450" y="43180"/>
              <a:ext cx="74930" cy="78740"/>
            </a:xfrm>
            <a:custGeom>
              <a:avLst/>
              <a:gdLst/>
              <a:ahLst/>
              <a:cxnLst/>
              <a:rect r="r" b="b" t="t" l="l"/>
              <a:pathLst>
                <a:path h="78740" w="74930">
                  <a:moveTo>
                    <a:pt x="74930" y="26670"/>
                  </a:moveTo>
                  <a:cubicBezTo>
                    <a:pt x="43180" y="78740"/>
                    <a:pt x="12700" y="68580"/>
                    <a:pt x="6350" y="58420"/>
                  </a:cubicBezTo>
                  <a:cubicBezTo>
                    <a:pt x="0" y="46990"/>
                    <a:pt x="5080" y="16510"/>
                    <a:pt x="15240" y="7620"/>
                  </a:cubicBezTo>
                  <a:cubicBezTo>
                    <a:pt x="25400" y="0"/>
                    <a:pt x="66040" y="11430"/>
                    <a:pt x="66040" y="1143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4428172" y="2169795"/>
            <a:ext cx="128588" cy="124777"/>
            <a:chOff x="0" y="0"/>
            <a:chExt cx="171450" cy="1663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4450" y="43180"/>
              <a:ext cx="74930" cy="77470"/>
            </a:xfrm>
            <a:custGeom>
              <a:avLst/>
              <a:gdLst/>
              <a:ahLst/>
              <a:cxnLst/>
              <a:rect r="r" b="b" t="t" l="l"/>
              <a:pathLst>
                <a:path h="77470" w="74930">
                  <a:moveTo>
                    <a:pt x="74930" y="26670"/>
                  </a:moveTo>
                  <a:cubicBezTo>
                    <a:pt x="43180" y="77470"/>
                    <a:pt x="12700" y="68580"/>
                    <a:pt x="6350" y="57150"/>
                  </a:cubicBezTo>
                  <a:cubicBezTo>
                    <a:pt x="0" y="46990"/>
                    <a:pt x="5080" y="15240"/>
                    <a:pt x="15240" y="7620"/>
                  </a:cubicBezTo>
                  <a:cubicBezTo>
                    <a:pt x="25400" y="0"/>
                    <a:pt x="66040" y="11430"/>
                    <a:pt x="66040" y="1143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4440555" y="2185035"/>
            <a:ext cx="128588" cy="124777"/>
            <a:chOff x="0" y="0"/>
            <a:chExt cx="171450" cy="1663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318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446270" y="2173605"/>
            <a:ext cx="128588" cy="124777"/>
            <a:chOff x="0" y="0"/>
            <a:chExt cx="171450" cy="1663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318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4451985" y="2202180"/>
            <a:ext cx="128588" cy="124777"/>
            <a:chOff x="0" y="0"/>
            <a:chExt cx="171450" cy="1663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318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5668328" y="2230755"/>
            <a:ext cx="128588" cy="124777"/>
            <a:chOff x="0" y="0"/>
            <a:chExt cx="171450" cy="1663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445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3180" y="77470"/>
                    <a:pt x="12700" y="68580"/>
                    <a:pt x="6350" y="57150"/>
                  </a:cubicBezTo>
                  <a:cubicBezTo>
                    <a:pt x="0" y="46990"/>
                    <a:pt x="6350" y="15240"/>
                    <a:pt x="15240" y="7620"/>
                  </a:cubicBezTo>
                  <a:cubicBezTo>
                    <a:pt x="2540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62250" y="2105978"/>
            <a:ext cx="128588" cy="124777"/>
            <a:chOff x="0" y="0"/>
            <a:chExt cx="171450" cy="166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3180" y="77470"/>
                    <a:pt x="13970" y="67310"/>
                    <a:pt x="7620" y="57150"/>
                  </a:cubicBezTo>
                  <a:cubicBezTo>
                    <a:pt x="0" y="4572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2774633" y="2105978"/>
            <a:ext cx="128588" cy="124777"/>
            <a:chOff x="0" y="0"/>
            <a:chExt cx="171450" cy="1663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4450" y="43180"/>
              <a:ext cx="74930" cy="77470"/>
            </a:xfrm>
            <a:custGeom>
              <a:avLst/>
              <a:gdLst/>
              <a:ahLst/>
              <a:cxnLst/>
              <a:rect r="r" b="b" t="t" l="l"/>
              <a:pathLst>
                <a:path h="77470" w="74930">
                  <a:moveTo>
                    <a:pt x="74930" y="26670"/>
                  </a:moveTo>
                  <a:cubicBezTo>
                    <a:pt x="43180" y="77470"/>
                    <a:pt x="12700" y="67310"/>
                    <a:pt x="6350" y="57150"/>
                  </a:cubicBezTo>
                  <a:cubicBezTo>
                    <a:pt x="0" y="45720"/>
                    <a:pt x="5080" y="15240"/>
                    <a:pt x="15240" y="7620"/>
                  </a:cubicBezTo>
                  <a:cubicBezTo>
                    <a:pt x="2540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2751772" y="2117408"/>
            <a:ext cx="128588" cy="124777"/>
            <a:chOff x="0" y="0"/>
            <a:chExt cx="171450" cy="1663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318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2726055" y="2099310"/>
            <a:ext cx="128588" cy="124777"/>
            <a:chOff x="0" y="0"/>
            <a:chExt cx="171450" cy="1663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44450" y="43180"/>
              <a:ext cx="74930" cy="77470"/>
            </a:xfrm>
            <a:custGeom>
              <a:avLst/>
              <a:gdLst/>
              <a:ahLst/>
              <a:cxnLst/>
              <a:rect r="r" b="b" t="t" l="l"/>
              <a:pathLst>
                <a:path h="77470" w="74930">
                  <a:moveTo>
                    <a:pt x="74930" y="26670"/>
                  </a:moveTo>
                  <a:cubicBezTo>
                    <a:pt x="43180" y="77470"/>
                    <a:pt x="12700" y="67310"/>
                    <a:pt x="6350" y="57150"/>
                  </a:cubicBezTo>
                  <a:cubicBezTo>
                    <a:pt x="0" y="45720"/>
                    <a:pt x="5080" y="15240"/>
                    <a:pt x="15240" y="7620"/>
                  </a:cubicBezTo>
                  <a:cubicBezTo>
                    <a:pt x="2540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751772" y="2117408"/>
            <a:ext cx="128588" cy="124777"/>
            <a:chOff x="0" y="0"/>
            <a:chExt cx="171450" cy="1663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3180" y="43180"/>
              <a:ext cx="76200" cy="77470"/>
            </a:xfrm>
            <a:custGeom>
              <a:avLst/>
              <a:gdLst/>
              <a:ahLst/>
              <a:cxnLst/>
              <a:rect r="r" b="b" t="t" l="l"/>
              <a:pathLst>
                <a:path h="77470" w="76200">
                  <a:moveTo>
                    <a:pt x="76200" y="26670"/>
                  </a:moveTo>
                  <a:cubicBezTo>
                    <a:pt x="43180" y="77470"/>
                    <a:pt x="13970" y="68580"/>
                    <a:pt x="7620" y="57150"/>
                  </a:cubicBezTo>
                  <a:cubicBezTo>
                    <a:pt x="0" y="46990"/>
                    <a:pt x="6350" y="15240"/>
                    <a:pt x="16510" y="7620"/>
                  </a:cubicBezTo>
                  <a:cubicBezTo>
                    <a:pt x="26670" y="0"/>
                    <a:pt x="66040" y="10160"/>
                    <a:pt x="66040" y="1016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2769870" y="2128838"/>
            <a:ext cx="128588" cy="124777"/>
            <a:chOff x="0" y="0"/>
            <a:chExt cx="171450" cy="1663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4450" y="41910"/>
              <a:ext cx="74930" cy="78740"/>
            </a:xfrm>
            <a:custGeom>
              <a:avLst/>
              <a:gdLst/>
              <a:ahLst/>
              <a:cxnLst/>
              <a:rect r="r" b="b" t="t" l="l"/>
              <a:pathLst>
                <a:path h="78740" w="74930">
                  <a:moveTo>
                    <a:pt x="74930" y="26670"/>
                  </a:moveTo>
                  <a:cubicBezTo>
                    <a:pt x="43180" y="78740"/>
                    <a:pt x="12700" y="68580"/>
                    <a:pt x="6350" y="58420"/>
                  </a:cubicBezTo>
                  <a:cubicBezTo>
                    <a:pt x="0" y="46990"/>
                    <a:pt x="5080" y="16510"/>
                    <a:pt x="15240" y="8890"/>
                  </a:cubicBezTo>
                  <a:cubicBezTo>
                    <a:pt x="25400" y="0"/>
                    <a:pt x="66040" y="11430"/>
                    <a:pt x="66040" y="1143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DAGyD6NRIBA</dc:identifier>
  <dcterms:modified xsi:type="dcterms:W3CDTF">2011-08-01T06:04:30Z</dcterms:modified>
  <cp:revision>1</cp:revision>
  <dc:title>Cópia de Cópia de Cópia de Cópia de Crie seu próprio Livro de Histórias de Animais Aquarela Colorido</dc:title>
</cp:coreProperties>
</file>