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0287000" cy="10287000"/>
  <p:notesSz cx="6858000" cy="9144000"/>
  <p:embeddedFontLst>
    <p:embeddedFont>
      <p:font typeface="Negrita Pro" charset="1" panose="000005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518935" y="0"/>
            <a:ext cx="1768065" cy="2500549"/>
          </a:xfrm>
          <a:custGeom>
            <a:avLst/>
            <a:gdLst/>
            <a:ahLst/>
            <a:cxnLst/>
            <a:rect r="r" b="b" t="t" l="l"/>
            <a:pathLst>
              <a:path h="2500549" w="1768065">
                <a:moveTo>
                  <a:pt x="0" y="0"/>
                </a:moveTo>
                <a:lnTo>
                  <a:pt x="1768065" y="0"/>
                </a:lnTo>
                <a:lnTo>
                  <a:pt x="1768065" y="2500549"/>
                </a:lnTo>
                <a:lnTo>
                  <a:pt x="0" y="2500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76099" y="4454155"/>
            <a:ext cx="9734802" cy="2335601"/>
            <a:chOff x="0" y="0"/>
            <a:chExt cx="12979735" cy="311413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353287"/>
              <a:ext cx="12979735" cy="2760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51"/>
                </a:lnSpc>
              </a:pPr>
              <a:r>
                <a:rPr lang="en-US" sz="8037">
                  <a:solidFill>
                    <a:srgbClr val="F62C04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abençoado </a:t>
              </a:r>
              <a:r>
                <a:rPr lang="en-US" sz="8037">
                  <a:solidFill>
                    <a:srgbClr val="F62C04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por Deus!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-413298">
              <a:off x="5755903" y="-117709"/>
              <a:ext cx="12700" cy="1384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7528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-413298">
            <a:off x="886546" y="3310123"/>
            <a:ext cx="4147757" cy="2070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36"/>
              </a:lnSpc>
            </a:pPr>
            <a:r>
              <a:rPr lang="en-US" sz="11097" spc="-110">
                <a:solidFill>
                  <a:srgbClr val="F62C04"/>
                </a:solidFill>
                <a:latin typeface="Negrita Pro"/>
                <a:ea typeface="Negrita Pro"/>
                <a:cs typeface="Negrita Pro"/>
                <a:sym typeface="Negrita Pro"/>
              </a:rPr>
              <a:t>Jacó é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847725"/>
            <a:ext cx="10287000" cy="7714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14"/>
              </a:lnSpc>
              <a:spcBef>
                <a:spcPct val="0"/>
              </a:spcBef>
            </a:pPr>
            <a:r>
              <a:rPr lang="en-US" sz="8724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E eis que estou contigo, e te guardarei por onde quer que fores.” </a:t>
            </a:r>
          </a:p>
          <a:p>
            <a:pPr algn="ctr">
              <a:lnSpc>
                <a:spcPts val="12214"/>
              </a:lnSpc>
              <a:spcBef>
                <a:spcPct val="0"/>
              </a:spcBef>
            </a:pPr>
            <a:r>
              <a:rPr lang="en-US" sz="8724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Gn 28.14ª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986734" y="8231374"/>
            <a:ext cx="1768065" cy="2500549"/>
          </a:xfrm>
          <a:custGeom>
            <a:avLst/>
            <a:gdLst/>
            <a:ahLst/>
            <a:cxnLst/>
            <a:rect r="r" b="b" t="t" l="l"/>
            <a:pathLst>
              <a:path h="2500549" w="1768065">
                <a:moveTo>
                  <a:pt x="0" y="0"/>
                </a:moveTo>
                <a:lnTo>
                  <a:pt x="1768065" y="0"/>
                </a:lnTo>
                <a:lnTo>
                  <a:pt x="1768065" y="2500549"/>
                </a:lnTo>
                <a:lnTo>
                  <a:pt x="0" y="2500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DAG0YBzOtz0</dc:identifier>
  <dcterms:modified xsi:type="dcterms:W3CDTF">2011-08-01T06:04:30Z</dcterms:modified>
  <cp:revision>1</cp:revision>
  <dc:title>Jacó é abençoado por Deus</dc:title>
</cp:coreProperties>
</file>